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9160E-C638-B64B-B2C4-AD7692F5B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Я учусь владеть собой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4E5A39-3DBD-5E44-B23E-B9DBF1381B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1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BD6386F-D41B-3D43-981D-734B4B1F9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H="1" flipV="1">
            <a:off x="2277972" y="274595"/>
            <a:ext cx="7636056" cy="5708507"/>
          </a:xfrm>
        </p:spPr>
      </p:pic>
    </p:spTree>
    <p:extLst>
      <p:ext uri="{BB962C8B-B14F-4D97-AF65-F5344CB8AC3E}">
        <p14:creationId xmlns:p14="http://schemas.microsoft.com/office/powerpoint/2010/main" val="28641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E7B35D5-81C8-AB44-B309-4D76EF08E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H="1" flipV="1">
            <a:off x="2364006" y="308918"/>
            <a:ext cx="7463987" cy="5579873"/>
          </a:xfrm>
        </p:spPr>
      </p:pic>
    </p:spTree>
    <p:extLst>
      <p:ext uri="{BB962C8B-B14F-4D97-AF65-F5344CB8AC3E}">
        <p14:creationId xmlns:p14="http://schemas.microsoft.com/office/powerpoint/2010/main" val="231597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098E114-9FCC-6349-B753-1F04AE26B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H="1" flipV="1">
            <a:off x="2294912" y="274595"/>
            <a:ext cx="7602176" cy="5683180"/>
          </a:xfrm>
        </p:spPr>
      </p:pic>
    </p:spTree>
    <p:extLst>
      <p:ext uri="{BB962C8B-B14F-4D97-AF65-F5344CB8AC3E}">
        <p14:creationId xmlns:p14="http://schemas.microsoft.com/office/powerpoint/2010/main" val="199029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A51E8D6-984A-6D40-A4B5-940AE4210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264" y="334425"/>
            <a:ext cx="7511471" cy="5615371"/>
          </a:xfrm>
        </p:spPr>
      </p:pic>
    </p:spTree>
    <p:extLst>
      <p:ext uri="{BB962C8B-B14F-4D97-AF65-F5344CB8AC3E}">
        <p14:creationId xmlns:p14="http://schemas.microsoft.com/office/powerpoint/2010/main" val="52130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1812F15-4306-7D42-B863-64ECB41F1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8123" y="265778"/>
            <a:ext cx="7615754" cy="5693331"/>
          </a:xfrm>
        </p:spPr>
      </p:pic>
    </p:spTree>
    <p:extLst>
      <p:ext uri="{BB962C8B-B14F-4D97-AF65-F5344CB8AC3E}">
        <p14:creationId xmlns:p14="http://schemas.microsoft.com/office/powerpoint/2010/main" val="41720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4237EAA0-B1A4-2347-AD6A-3165CC4C5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582" y="368750"/>
            <a:ext cx="7306835" cy="5462392"/>
          </a:xfrm>
        </p:spPr>
      </p:pic>
    </p:spTree>
    <p:extLst>
      <p:ext uri="{BB962C8B-B14F-4D97-AF65-F5344CB8AC3E}">
        <p14:creationId xmlns:p14="http://schemas.microsoft.com/office/powerpoint/2010/main" val="366618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65BBCDF-AFA6-294D-822F-CC184EE7F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811" y="123322"/>
            <a:ext cx="8393356" cy="5656831"/>
          </a:xfrm>
        </p:spPr>
      </p:pic>
    </p:spTree>
    <p:extLst>
      <p:ext uri="{BB962C8B-B14F-4D97-AF65-F5344CB8AC3E}">
        <p14:creationId xmlns:p14="http://schemas.microsoft.com/office/powerpoint/2010/main" val="96438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5BE29C1-48D8-364B-B4E3-9B2B2988D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939" y="437399"/>
            <a:ext cx="7580121" cy="5307454"/>
          </a:xfrm>
        </p:spPr>
      </p:pic>
    </p:spTree>
    <p:extLst>
      <p:ext uri="{BB962C8B-B14F-4D97-AF65-F5344CB8AC3E}">
        <p14:creationId xmlns:p14="http://schemas.microsoft.com/office/powerpoint/2010/main" val="70185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09E36B3-3C71-8646-8068-0C62C0E48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868" y="403074"/>
            <a:ext cx="7266263" cy="5432061"/>
          </a:xfrm>
        </p:spPr>
      </p:pic>
    </p:spTree>
    <p:extLst>
      <p:ext uri="{BB962C8B-B14F-4D97-AF65-F5344CB8AC3E}">
        <p14:creationId xmlns:p14="http://schemas.microsoft.com/office/powerpoint/2010/main" val="227704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8DCF722-7B4E-FE4F-93AC-98D6FC56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151" y="252075"/>
            <a:ext cx="7663698" cy="5729173"/>
          </a:xfrm>
        </p:spPr>
      </p:pic>
    </p:spTree>
    <p:extLst>
      <p:ext uri="{BB962C8B-B14F-4D97-AF65-F5344CB8AC3E}">
        <p14:creationId xmlns:p14="http://schemas.microsoft.com/office/powerpoint/2010/main" val="335712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EC16ED2-144E-2C46-B7E2-C44DAFF7D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448" y="300103"/>
            <a:ext cx="7547104" cy="5642010"/>
          </a:xfrm>
        </p:spPr>
      </p:pic>
    </p:spTree>
    <p:extLst>
      <p:ext uri="{BB962C8B-B14F-4D97-AF65-F5344CB8AC3E}">
        <p14:creationId xmlns:p14="http://schemas.microsoft.com/office/powerpoint/2010/main" val="402505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4ADF8D3-076E-CE4F-A97C-447289873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H="1" flipV="1">
            <a:off x="1716101" y="456444"/>
            <a:ext cx="8759798" cy="5945112"/>
          </a:xfrm>
        </p:spPr>
      </p:pic>
    </p:spTree>
    <p:extLst>
      <p:ext uri="{BB962C8B-B14F-4D97-AF65-F5344CB8AC3E}">
        <p14:creationId xmlns:p14="http://schemas.microsoft.com/office/powerpoint/2010/main" val="175040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ADDBBE1-3F14-254F-AA14-05C0D7593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8123" y="265777"/>
            <a:ext cx="7615753" cy="5693330"/>
          </a:xfrm>
        </p:spPr>
      </p:pic>
    </p:spTree>
    <p:extLst>
      <p:ext uri="{BB962C8B-B14F-4D97-AF65-F5344CB8AC3E}">
        <p14:creationId xmlns:p14="http://schemas.microsoft.com/office/powerpoint/2010/main" val="329399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4B8E981-F218-A54E-9EE7-519564E4D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 flipV="1">
            <a:off x="2226932" y="240270"/>
            <a:ext cx="7738136" cy="5784819"/>
          </a:xfrm>
        </p:spPr>
      </p:pic>
    </p:spTree>
    <p:extLst>
      <p:ext uri="{BB962C8B-B14F-4D97-AF65-F5344CB8AC3E}">
        <p14:creationId xmlns:p14="http://schemas.microsoft.com/office/powerpoint/2010/main" val="385980006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Галерея</vt:lpstr>
      <vt:lpstr>Я учусь владеть собой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учусь владеть собой</dc:title>
  <dc:creator>nora.semenova.96@mail.ru</dc:creator>
  <cp:lastModifiedBy>nora.semenova.96@mail.ru</cp:lastModifiedBy>
  <cp:revision>2</cp:revision>
  <dcterms:created xsi:type="dcterms:W3CDTF">2020-10-16T01:07:01Z</dcterms:created>
  <dcterms:modified xsi:type="dcterms:W3CDTF">2020-10-16T01:24:08Z</dcterms:modified>
</cp:coreProperties>
</file>